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65" r:id="rId5"/>
    <p:sldId id="261" r:id="rId6"/>
    <p:sldId id="266" r:id="rId7"/>
    <p:sldId id="267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2748"/>
    <a:srgbClr val="EEEEEE"/>
    <a:srgbClr val="4C4D74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F984DF-D528-4BC8-839E-DDC760E57799}" v="2" dt="2025-10-22T17:47:15.3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Pereira Diniz" userId="733b28f190bcd062" providerId="LiveId" clId="{37778058-C24D-4FA2-A45E-4D3D70A5D563}"/>
    <pc:docChg chg="modSld">
      <pc:chgData name="Bruno Pereira Diniz" userId="733b28f190bcd062" providerId="LiveId" clId="{37778058-C24D-4FA2-A45E-4D3D70A5D563}" dt="2025-10-22T17:47:15.329" v="1" actId="338"/>
      <pc:docMkLst>
        <pc:docMk/>
      </pc:docMkLst>
      <pc:sldChg chg="addSp delSp modSp">
        <pc:chgData name="Bruno Pereira Diniz" userId="733b28f190bcd062" providerId="LiveId" clId="{37778058-C24D-4FA2-A45E-4D3D70A5D563}" dt="2025-10-22T17:47:15.329" v="1" actId="338"/>
        <pc:sldMkLst>
          <pc:docMk/>
          <pc:sldMk cId="3846902037" sldId="256"/>
        </pc:sldMkLst>
        <pc:grpChg chg="add mod">
          <ac:chgData name="Bruno Pereira Diniz" userId="733b28f190bcd062" providerId="LiveId" clId="{37778058-C24D-4FA2-A45E-4D3D70A5D563}" dt="2025-10-22T17:47:15.329" v="1" actId="338"/>
          <ac:grpSpMkLst>
            <pc:docMk/>
            <pc:sldMk cId="3846902037" sldId="256"/>
            <ac:grpSpMk id="2" creationId="{D3F4DBEC-A756-8C05-F9C8-9BFA9255436B}"/>
          </ac:grpSpMkLst>
        </pc:grpChg>
        <pc:grpChg chg="del">
          <ac:chgData name="Bruno Pereira Diniz" userId="733b28f190bcd062" providerId="LiveId" clId="{37778058-C24D-4FA2-A45E-4D3D70A5D563}" dt="2025-10-22T17:47:08.303" v="0" actId="165"/>
          <ac:grpSpMkLst>
            <pc:docMk/>
            <pc:sldMk cId="3846902037" sldId="256"/>
            <ac:grpSpMk id="27" creationId="{2FC013CC-8EF8-4DD7-3843-8F76D2304082}"/>
          </ac:grpSpMkLst>
        </pc:grpChg>
        <pc:picChg chg="mod topLvl">
          <ac:chgData name="Bruno Pereira Diniz" userId="733b28f190bcd062" providerId="LiveId" clId="{37778058-C24D-4FA2-A45E-4D3D70A5D563}" dt="2025-10-22T17:47:15.329" v="1" actId="338"/>
          <ac:picMkLst>
            <pc:docMk/>
            <pc:sldMk cId="3846902037" sldId="256"/>
            <ac:picMk id="18" creationId="{5ADBDC04-1CCA-4B8E-6D5C-05F6C5EF5E3E}"/>
          </ac:picMkLst>
        </pc:picChg>
        <pc:picChg chg="mod topLvl">
          <ac:chgData name="Bruno Pereira Diniz" userId="733b28f190bcd062" providerId="LiveId" clId="{37778058-C24D-4FA2-A45E-4D3D70A5D563}" dt="2025-10-22T17:47:15.329" v="1" actId="338"/>
          <ac:picMkLst>
            <pc:docMk/>
            <pc:sldMk cId="3846902037" sldId="256"/>
            <ac:picMk id="23" creationId="{D29F3FD0-5EDD-75B6-9E0F-BCA0BAF06F06}"/>
          </ac:picMkLst>
        </pc:picChg>
        <pc:picChg chg="mod topLvl">
          <ac:chgData name="Bruno Pereira Diniz" userId="733b28f190bcd062" providerId="LiveId" clId="{37778058-C24D-4FA2-A45E-4D3D70A5D563}" dt="2025-10-22T17:47:15.329" v="1" actId="338"/>
          <ac:picMkLst>
            <pc:docMk/>
            <pc:sldMk cId="3846902037" sldId="256"/>
            <ac:picMk id="1031" creationId="{2A2062E9-E409-10AB-98C1-62292573537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40A78C-5774-81EE-D832-F0C8BA2DF2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6BF06AE-5F2C-60AC-3A23-8C54EE147F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6D02DA-958B-C3A0-E000-B53E8DA86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FCCC3C-4CD0-DF3F-DF5E-0CFC7C79E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FEF5AB-7962-CB2F-9483-B9B099576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409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9EDC76-08DB-F887-BE31-4EF2F3EB8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FFDC99D-93CD-165A-19B1-173E59247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735D43-264F-74A2-4BE0-8B7CA148A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B65926-BE1B-5661-8B0E-7C1D9A5E8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39E2FF-6FA4-B143-3727-4433E0D9A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4868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480EB7-DBF0-FA7B-B497-453ACD146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8BA9665-C943-31D8-C656-6169EDDB1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0DC6204-20FD-6C75-A153-30D0AE726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392E38-CACC-E2F3-5DA1-3FA5FF976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B14F42-34FD-631D-882F-22970942D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3020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2DE672-F0C7-D9A3-B46A-38C1FBDEA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05ACFE-0887-1217-EB48-81B7C7A160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1D1FEB6-6643-5487-996C-593DF04A3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8FF397C-7897-23B5-ED96-6B0C8698B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576AD3B-7D20-E63A-D9C1-2A545F133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E7F5B0E-F131-FD39-8207-CF326EE4E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9821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46C55-F92D-E8C3-09D6-2D930BD13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6641EF-29B0-56D9-A503-2D041358D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D7E9696-B3F0-C9E4-E091-3D6B7FB64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514DF45-AED3-EBBB-CA03-6A57A58CD6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03BE85B-F8BA-CFF9-15CB-8CF002CFA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3AC094B-5A09-2688-0DE4-01320DDB8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2BA1215-811D-9FCE-4033-F5A32D6D8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2A29429-A9DE-0EA3-E4C5-195A96929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5215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EBF7E2-AF68-D7FB-808E-FF9167286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AD438D4-711E-3ABA-0FFD-EAC6C58A1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2401A6C-152E-4687-072A-9500E7C83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FDCBAC0-025A-FAB4-65BD-BA206C122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3923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E006304-1DEC-CA1A-3D3D-82658570A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AAFFA23-F972-41A9-0DED-C0A9061D0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350AFC6-AAC2-2F01-187F-085848B4B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54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9AD806-9528-DD89-D23E-4BCEB7F79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C39C9B-F5D9-7AC0-F308-9C9DE09E3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B1DD288-8608-C898-DDFA-8BD5310D28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F6C5FA-E6AD-5043-B56A-9F3000B2F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1EEB470-A4F9-EE02-1C7A-9E43D563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7EA8568-801D-3A68-DDF1-451152A1A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7433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7C61D7-5B47-C1A1-D881-EFEE8030B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2D7DDDD-DC9C-C7F6-7CD0-55B6B7D642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5286AE3-EA69-4241-2E3B-702F303261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D663FD6-1AF3-0AB1-4263-A0DF5B20C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84CF8BC-ADCF-A180-FD5A-24AB31696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3B98FF1-20C4-57FC-C1F7-F083EFEAC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2472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89177F-CE80-1F41-7F9A-027507442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801D82D-C835-43EC-A3F7-8829C2C818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3BA502-253E-78B2-B16B-B969D1D76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D15335-22B7-4E1A-E0E4-856116485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0163A9-4F40-C9CB-3230-BC891887F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5376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CD2B196-A822-BC99-FF0E-256AC11F2E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AA8F968-975E-1737-627D-7F066EC5BE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4265E5-6479-EE22-2760-CACA96A7B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C76361-1C99-0D20-CF96-FB2C9E8C4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B9C700-DA35-C37F-C635-2167331E2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2412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A7295C8-56E9-B96E-F804-E9F3673DB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17B2053-23D3-BA53-67A7-57F3352F4A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4F475F-C4F2-D693-D837-B185C295EE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6DE62B3-5164-2C20-1BBE-CFC2DCCBF7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D2E5E5-9BA6-C746-3443-CD060AB13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3131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6CEEACF-5A9E-2D0D-5F01-BAFF569F3D40}"/>
              </a:ext>
            </a:extLst>
          </p:cNvPr>
          <p:cNvSpPr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0B23B20-6CD1-500C-21C5-DA3488983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250" y="6497320"/>
            <a:ext cx="5197475" cy="36068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7D8455A-4B0C-49C5-E6E2-7D3117806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595" y="608913"/>
            <a:ext cx="1584789" cy="1440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415958AD-4653-7696-C093-DAB9BB66621A}"/>
              </a:ext>
            </a:extLst>
          </p:cNvPr>
          <p:cNvSpPr/>
          <p:nvPr/>
        </p:nvSpPr>
        <p:spPr>
          <a:xfrm>
            <a:off x="1297737" y="3775705"/>
            <a:ext cx="9596504" cy="2262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b="1" dirty="0">
                <a:solidFill>
                  <a:srgbClr val="0E2748"/>
                </a:solidFill>
                <a:latin typeface="Arial "/>
              </a:rPr>
              <a:t>Autor 1 (Instituição)</a:t>
            </a:r>
          </a:p>
          <a:p>
            <a:pPr algn="ctr">
              <a:lnSpc>
                <a:spcPct val="150000"/>
              </a:lnSpc>
              <a:defRPr/>
            </a:pPr>
            <a:r>
              <a:rPr lang="pt-BR" sz="1600" b="1" dirty="0">
                <a:solidFill>
                  <a:srgbClr val="0E2748"/>
                </a:solidFill>
                <a:latin typeface="Arial "/>
              </a:rPr>
              <a:t>Autor 2 (Instituição)</a:t>
            </a:r>
          </a:p>
          <a:p>
            <a:pPr algn="ctr">
              <a:lnSpc>
                <a:spcPct val="150000"/>
              </a:lnSpc>
              <a:defRPr/>
            </a:pPr>
            <a:r>
              <a:rPr lang="pt-BR" sz="1600" b="1" dirty="0">
                <a:solidFill>
                  <a:srgbClr val="0E2748"/>
                </a:solidFill>
                <a:latin typeface="Arial "/>
              </a:rPr>
              <a:t>Autor 3 (Instituição)</a:t>
            </a:r>
          </a:p>
          <a:p>
            <a:pPr algn="ctr">
              <a:lnSpc>
                <a:spcPct val="150000"/>
              </a:lnSpc>
              <a:defRPr/>
            </a:pPr>
            <a:r>
              <a:rPr lang="pt-BR" sz="1600" b="1" dirty="0">
                <a:solidFill>
                  <a:srgbClr val="0E2748"/>
                </a:solidFill>
                <a:latin typeface="Arial "/>
              </a:rPr>
              <a:t>Autor 4 (Instituição)</a:t>
            </a:r>
          </a:p>
          <a:p>
            <a:pPr algn="ctr">
              <a:lnSpc>
                <a:spcPct val="150000"/>
              </a:lnSpc>
              <a:defRPr/>
            </a:pPr>
            <a:r>
              <a:rPr lang="pt-BR" sz="1600" b="1" dirty="0">
                <a:solidFill>
                  <a:srgbClr val="0E2748"/>
                </a:solidFill>
                <a:latin typeface="Arial "/>
              </a:rPr>
              <a:t>Autor 5 (Instituição)</a:t>
            </a:r>
          </a:p>
          <a:p>
            <a:pPr algn="ctr">
              <a:lnSpc>
                <a:spcPct val="150000"/>
              </a:lnSpc>
              <a:defRPr/>
            </a:pPr>
            <a:r>
              <a:rPr lang="pt-BR" sz="1600" b="1" dirty="0">
                <a:solidFill>
                  <a:srgbClr val="0E2748"/>
                </a:solidFill>
                <a:latin typeface="Arial "/>
              </a:rPr>
              <a:t>Autor 6 (Instituição)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D011DD4-9EA8-C92C-BE39-67B010C77681}"/>
              </a:ext>
            </a:extLst>
          </p:cNvPr>
          <p:cNvSpPr/>
          <p:nvPr/>
        </p:nvSpPr>
        <p:spPr>
          <a:xfrm>
            <a:off x="882584" y="2612383"/>
            <a:ext cx="10426809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0E2748"/>
                </a:solidFill>
                <a:latin typeface="Arial Black" panose="020B0A04020102020204" pitchFamily="34" charset="0"/>
              </a:rPr>
              <a:t>Título do Trabalho</a:t>
            </a:r>
          </a:p>
        </p:txBody>
      </p:sp>
    </p:spTree>
    <p:extLst>
      <p:ext uri="{BB962C8B-B14F-4D97-AF65-F5344CB8AC3E}">
        <p14:creationId xmlns:p14="http://schemas.microsoft.com/office/powerpoint/2010/main" val="3846902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258744" y="700952"/>
            <a:ext cx="3330617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0E2748"/>
                </a:solidFill>
                <a:latin typeface="Arial Black" panose="020B0A04020102020204" pitchFamily="34" charset="0"/>
              </a:rPr>
              <a:t>Introdução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8787C8-3AC8-98F6-76AE-D7B81183010D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0E2748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C9A47F9-66FC-5D3E-3DF0-7FD7B44AF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2527" y="41440"/>
            <a:ext cx="720000" cy="65422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7EAFF73-F6FB-6856-0D08-1FF4C53E18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250" y="6497320"/>
            <a:ext cx="5197475" cy="36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735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258744" y="700952"/>
            <a:ext cx="3330617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0E2748"/>
                </a:solidFill>
                <a:latin typeface="Arial Black" panose="020B0A04020102020204" pitchFamily="34" charset="0"/>
              </a:rPr>
              <a:t>Metodologia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8787C8-3AC8-98F6-76AE-D7B81183010D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0E2748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C4A6F1D-3D23-163B-7EC0-0C438CE120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2527" y="41440"/>
            <a:ext cx="720000" cy="65422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ABEF3CD-F241-71F3-9A03-9E6CBE73CA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250" y="6497320"/>
            <a:ext cx="5197475" cy="36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861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258744" y="700952"/>
            <a:ext cx="3940032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0E2748"/>
                </a:solidFill>
                <a:latin typeface="Arial Black" panose="020B0A04020102020204" pitchFamily="34" charset="0"/>
              </a:rPr>
              <a:t>Resultados e Discussão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8787C8-3AC8-98F6-76AE-D7B81183010D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0E2748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03D8001-B530-594D-4C7C-C53BA9EFDE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2527" y="41440"/>
            <a:ext cx="720000" cy="65422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E5485B8-A2BF-929F-0A24-AADDC38BF8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250" y="6497320"/>
            <a:ext cx="5197475" cy="36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45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258743" y="573674"/>
            <a:ext cx="3622791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0E2748"/>
                </a:solidFill>
                <a:latin typeface="Arial Black" panose="020B0A04020102020204" pitchFamily="34" charset="0"/>
              </a:rPr>
              <a:t>Considerações Finais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8787C8-3AC8-98F6-76AE-D7B81183010D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0E2748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926A443-1DBB-C2EE-6B39-8BE5578D7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2527" y="41440"/>
            <a:ext cx="720000" cy="65422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761F55A-472E-9F5C-8ADA-2A0296CC12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250" y="6497320"/>
            <a:ext cx="5197475" cy="36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322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EB6E3-E8F6-FDA0-8389-3A139B7D5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57296BBA-B357-237A-6ED8-8D7365C65E70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901EED8-6CE3-3E35-3E28-16BC34E1FE9E}"/>
              </a:ext>
            </a:extLst>
          </p:cNvPr>
          <p:cNvSpPr/>
          <p:nvPr/>
        </p:nvSpPr>
        <p:spPr>
          <a:xfrm>
            <a:off x="4667147" y="471300"/>
            <a:ext cx="2857680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0E2748"/>
                </a:solidFill>
                <a:latin typeface="Arial Black" panose="020B0A04020102020204" pitchFamily="34" charset="0"/>
              </a:rPr>
              <a:t>Agradecimentos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118007A8-9BCE-8211-476D-9317715DE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4A76040-1426-17F5-328C-C49BB10B0DCA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55A9993-5F9A-E2C3-1567-93AAA0712CA5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0E2748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154879B-50D2-CC5A-47A0-40E170CF7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2527" y="41440"/>
            <a:ext cx="720000" cy="65422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DD8B563-1566-E4A5-2374-50FEE2692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250" y="6497320"/>
            <a:ext cx="5197475" cy="36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705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B23A6-DE00-0920-5844-776A68CC9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EA89112A-5655-BD4D-FE6B-FF59D875A166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F8F7D52-5EA8-6935-A0D6-25372B16204D}"/>
              </a:ext>
            </a:extLst>
          </p:cNvPr>
          <p:cNvSpPr/>
          <p:nvPr/>
        </p:nvSpPr>
        <p:spPr>
          <a:xfrm>
            <a:off x="258744" y="573674"/>
            <a:ext cx="2681010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0E2748"/>
                </a:solidFill>
                <a:latin typeface="Arial Black" panose="020B0A04020102020204" pitchFamily="34" charset="0"/>
              </a:rPr>
              <a:t>Referências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620728EB-FC61-978B-2367-F3AAD806F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17C0DFB6-96A2-6B6B-A4F6-64D4AFAEBF9F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56D6AAA-A661-542B-6DC9-57BE4EF0A3DA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0E2748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C514143-0FFE-5705-413F-5C939DAF97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2527" y="41440"/>
            <a:ext cx="720000" cy="65422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B8AB992-F9D6-A49C-FA86-6A44E8165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250" y="6497320"/>
            <a:ext cx="5197475" cy="36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4343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72</Words>
  <Application>Microsoft Office PowerPoint</Application>
  <PresentationFormat>Widescreen</PresentationFormat>
  <Paragraphs>19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Arial </vt:lpstr>
      <vt:lpstr>Arial Black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Bruno Pereira Diniz</dc:creator>
  <cp:lastModifiedBy>Bruno Pereira Diniz</cp:lastModifiedBy>
  <cp:revision>6</cp:revision>
  <dcterms:created xsi:type="dcterms:W3CDTF">2025-04-14T17:00:57Z</dcterms:created>
  <dcterms:modified xsi:type="dcterms:W3CDTF">2026-05-01T13:16:05Z</dcterms:modified>
</cp:coreProperties>
</file>